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3" r:id="rId6"/>
    <p:sldId id="261" r:id="rId7"/>
    <p:sldId id="260" r:id="rId8"/>
    <p:sldId id="265" r:id="rId9"/>
    <p:sldId id="262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C64BB-4A66-4078-9F08-05395FEE06F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E31F-6BB6-48C4-9D93-55696F9D2D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13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E31F-6BB6-48C4-9D93-55696F9D2D5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17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E31F-6BB6-48C4-9D93-55696F9D2D5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72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B36AB0-18FC-4B1F-93FD-22EE939BC689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3EFEDA-7D84-428E-A492-5FBDCBF0DFF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Klímamigráció </a:t>
            </a:r>
            <a:br>
              <a:rPr lang="hu-HU" dirty="0" smtClean="0"/>
            </a:br>
            <a:r>
              <a:rPr lang="hu-HU" dirty="0" smtClean="0"/>
              <a:t>a Közel-Keleten – </a:t>
            </a:r>
            <a:br>
              <a:rPr lang="hu-HU" dirty="0" smtClean="0"/>
            </a:br>
            <a:r>
              <a:rPr lang="hu-HU" dirty="0" smtClean="0"/>
              <a:t>kiváltó okok és </a:t>
            </a:r>
            <a:br>
              <a:rPr lang="hu-HU" dirty="0" smtClean="0"/>
            </a:br>
            <a:r>
              <a:rPr lang="hu-HU" dirty="0" smtClean="0"/>
              <a:t>várható hatások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Szigetvári Tamás, MTA KRTK </a:t>
            </a:r>
          </a:p>
          <a:p>
            <a:r>
              <a:rPr lang="hu-HU" dirty="0" smtClean="0"/>
              <a:t>tudományos főmunkatárs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0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3880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670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1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gyakoribb szárazság illetve a csökkenő vízkészletek hozzájárulnak a vidéki lakosság migrációjához, de ez elsősorban belső migráció (városokba áramlás)</a:t>
            </a:r>
          </a:p>
          <a:p>
            <a:r>
              <a:rPr lang="hu-HU" dirty="0" smtClean="0"/>
              <a:t>a kifelé irányuló migráció elsődleges közvetlen okai jelenleg politikai, gazdasági tényezőkkel függenek össze</a:t>
            </a:r>
          </a:p>
          <a:p>
            <a:r>
              <a:rPr lang="hu-HU" dirty="0"/>
              <a:t>k</a:t>
            </a:r>
            <a:r>
              <a:rPr lang="hu-HU" dirty="0" smtClean="0"/>
              <a:t>özvetve azonban a klímaváltozás gyengíti a gazdasági potenciált és erősíti a konfliktusok kialakulásának esélyét, így hozzájárul a külső migrációs nyomás erősödéséhez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545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Közel-Kelet meghatározó tényezői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népesség-növekedés</a:t>
            </a:r>
          </a:p>
          <a:p>
            <a:r>
              <a:rPr lang="hu-HU" dirty="0"/>
              <a:t>p</a:t>
            </a:r>
            <a:r>
              <a:rPr lang="hu-HU" dirty="0" smtClean="0"/>
              <a:t>olitikai, etnikai és vallási ellentétek</a:t>
            </a:r>
          </a:p>
          <a:p>
            <a:r>
              <a:rPr lang="hu-HU" dirty="0" smtClean="0"/>
              <a:t>gazdasági növekedés problémái</a:t>
            </a:r>
          </a:p>
          <a:p>
            <a:r>
              <a:rPr lang="hu-HU" dirty="0"/>
              <a:t>m</a:t>
            </a:r>
            <a:r>
              <a:rPr lang="hu-HU" dirty="0" smtClean="0"/>
              <a:t>agas munkanélküliség a fiatalok között</a:t>
            </a:r>
          </a:p>
          <a:p>
            <a:r>
              <a:rPr lang="hu-HU" dirty="0"/>
              <a:t>növekvő egyenlőtlenség, korrupció</a:t>
            </a:r>
          </a:p>
          <a:p>
            <a:r>
              <a:rPr lang="hu-HU" dirty="0" smtClean="0"/>
              <a:t>autoriter politikai rezsimek, gyengülő legitimációval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</a:t>
            </a:r>
            <a:r>
              <a:rPr lang="hu-HU" dirty="0" smtClean="0"/>
              <a:t>límaváltozás és </a:t>
            </a:r>
            <a:br>
              <a:rPr lang="hu-HU" dirty="0" smtClean="0"/>
            </a:br>
            <a:r>
              <a:rPr lang="hu-HU" dirty="0" smtClean="0"/>
              <a:t>környezet-biztonsági hatásai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vízbiztonság</a:t>
            </a:r>
          </a:p>
          <a:p>
            <a:r>
              <a:rPr lang="hu-HU" dirty="0" smtClean="0"/>
              <a:t>élelmiszer-biztonság</a:t>
            </a:r>
          </a:p>
          <a:p>
            <a:r>
              <a:rPr lang="hu-HU" dirty="0"/>
              <a:t>t</a:t>
            </a:r>
            <a:r>
              <a:rPr lang="hu-HU" dirty="0" smtClean="0"/>
              <a:t>alaj degradáció</a:t>
            </a:r>
          </a:p>
          <a:p>
            <a:r>
              <a:rPr lang="hu-HU" dirty="0" err="1" smtClean="0"/>
              <a:t>elsivatagosodás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6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Víz-biztonság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6" y="1600200"/>
            <a:ext cx="7905272" cy="516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Vízgyűjtő területek és konfliktusok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4736" cy="511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Csökkenő csapadék, </a:t>
            </a:r>
            <a:br>
              <a:rPr lang="hu-HU" dirty="0" smtClean="0"/>
            </a:br>
            <a:r>
              <a:rPr lang="hu-HU" dirty="0" smtClean="0"/>
              <a:t>növekvő hőmérséklet</a:t>
            </a:r>
            <a:endParaRPr lang="hu-H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3249"/>
            <a:ext cx="6048672" cy="435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Élelmiszer-biztonság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72808" cy="5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0199"/>
            <a:ext cx="3421932" cy="51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Klímaváltozás percepciója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0" y="2060848"/>
            <a:ext cx="8539594" cy="40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7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</TotalTime>
  <Words>116</Words>
  <Application>Microsoft Office PowerPoint</Application>
  <PresentationFormat>Diavetítés a képernyőre (4:3 oldalarány)</PresentationFormat>
  <Paragraphs>29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Medián</vt:lpstr>
      <vt:lpstr>Klímamigráció  a Közel-Keleten –  kiváltó okok és  várható hatások</vt:lpstr>
      <vt:lpstr>Közel-Kelet meghatározó tényezői</vt:lpstr>
      <vt:lpstr>Klímaváltozás és  környezet-biztonsági hatásai</vt:lpstr>
      <vt:lpstr>Víz-biztonság</vt:lpstr>
      <vt:lpstr>Vízgyűjtő területek és konfliktusok</vt:lpstr>
      <vt:lpstr>Csökkenő csapadék,  növekvő hőmérséklet</vt:lpstr>
      <vt:lpstr>Élelmiszer-biztonság</vt:lpstr>
      <vt:lpstr>PowerPoint bemutató</vt:lpstr>
      <vt:lpstr>Klímaváltozás percepciója</vt:lpstr>
      <vt:lpstr>PowerPoint bemutató</vt:lpstr>
      <vt:lpstr>PowerPoint bemutató</vt:lpstr>
      <vt:lpstr>Következtetések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ACER</dc:creator>
  <cp:lastModifiedBy>ACER</cp:lastModifiedBy>
  <cp:revision>10</cp:revision>
  <dcterms:created xsi:type="dcterms:W3CDTF">2015-10-25T21:14:05Z</dcterms:created>
  <dcterms:modified xsi:type="dcterms:W3CDTF">2015-10-26T08:20:41Z</dcterms:modified>
</cp:coreProperties>
</file>